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4" r:id="rId2"/>
    <p:sldId id="256" r:id="rId3"/>
    <p:sldId id="257" r:id="rId4"/>
    <p:sldId id="258" r:id="rId5"/>
    <p:sldId id="266" r:id="rId6"/>
    <p:sldId id="267" r:id="rId7"/>
    <p:sldId id="268" r:id="rId8"/>
    <p:sldId id="269" r:id="rId9"/>
    <p:sldId id="260" r:id="rId10"/>
    <p:sldId id="259" r:id="rId11"/>
    <p:sldId id="262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>
        <p:scale>
          <a:sx n="125" d="100"/>
          <a:sy n="125" d="100"/>
        </p:scale>
        <p:origin x="-40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47C8-4D8C-2148-99B0-75961F9B2E1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20FA-FDDF-A54F-BA8B-292C24132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34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47C8-4D8C-2148-99B0-75961F9B2E1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20FA-FDDF-A54F-BA8B-292C24132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915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47C8-4D8C-2148-99B0-75961F9B2E1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20FA-FDDF-A54F-BA8B-292C24132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59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47C8-4D8C-2148-99B0-75961F9B2E1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20FA-FDDF-A54F-BA8B-292C24132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734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47C8-4D8C-2148-99B0-75961F9B2E1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20FA-FDDF-A54F-BA8B-292C24132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733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47C8-4D8C-2148-99B0-75961F9B2E1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20FA-FDDF-A54F-BA8B-292C24132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791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47C8-4D8C-2148-99B0-75961F9B2E1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20FA-FDDF-A54F-BA8B-292C24132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234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47C8-4D8C-2148-99B0-75961F9B2E1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20FA-FDDF-A54F-BA8B-292C24132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383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47C8-4D8C-2148-99B0-75961F9B2E1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20FA-FDDF-A54F-BA8B-292C24132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713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47C8-4D8C-2148-99B0-75961F9B2E1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20FA-FDDF-A54F-BA8B-292C24132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966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47C8-4D8C-2148-99B0-75961F9B2E1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20FA-FDDF-A54F-BA8B-292C24132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480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B47C8-4D8C-2148-99B0-75961F9B2E1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20FA-FDDF-A54F-BA8B-292C24132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073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8029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Met brief for Thursday, Feb 6 flight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3534"/>
            <a:ext cx="8229600" cy="485478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Take off (7 am)</a:t>
            </a:r>
          </a:p>
          <a:p>
            <a:pPr>
              <a:buFont typeface="Lucida Grande"/>
              <a:buChar char="-"/>
            </a:pPr>
            <a:r>
              <a:rPr lang="en-US" dirty="0" smtClean="0"/>
              <a:t>Cloud base at 950 </a:t>
            </a:r>
            <a:r>
              <a:rPr lang="en-US" dirty="0" err="1" smtClean="0"/>
              <a:t>mb</a:t>
            </a:r>
            <a:r>
              <a:rPr lang="en-US" dirty="0" smtClean="0"/>
              <a:t> (1500 – 1700 ft), Cloud</a:t>
            </a:r>
            <a:r>
              <a:rPr lang="en-US" dirty="0" smtClean="0"/>
              <a:t> </a:t>
            </a:r>
            <a:r>
              <a:rPr lang="en-US" dirty="0" smtClean="0"/>
              <a:t>coverage scattered </a:t>
            </a:r>
            <a:r>
              <a:rPr lang="en-US" dirty="0" smtClean="0"/>
              <a:t>at </a:t>
            </a:r>
            <a:r>
              <a:rPr lang="en-US" dirty="0" smtClean="0"/>
              <a:t>4 am,</a:t>
            </a:r>
            <a:r>
              <a:rPr lang="en-US" dirty="0" smtClean="0"/>
              <a:t> </a:t>
            </a:r>
            <a:r>
              <a:rPr lang="en-US" dirty="0" smtClean="0"/>
              <a:t>becoming less through the day.  </a:t>
            </a:r>
            <a:endParaRPr lang="en-US" dirty="0" smtClean="0"/>
          </a:p>
          <a:p>
            <a:pPr>
              <a:buFont typeface="Lucida Grande"/>
              <a:buChar char="-"/>
            </a:pPr>
            <a:r>
              <a:rPr lang="en-US" dirty="0" smtClean="0"/>
              <a:t>I</a:t>
            </a:r>
            <a:r>
              <a:rPr lang="en-US" dirty="0" smtClean="0"/>
              <a:t>solated showers prior </a:t>
            </a:r>
            <a:r>
              <a:rPr lang="en-US" dirty="0" smtClean="0"/>
              <a:t>to take off,</a:t>
            </a:r>
            <a:r>
              <a:rPr lang="en-US" dirty="0" smtClean="0"/>
              <a:t> drying </a:t>
            </a:r>
            <a:r>
              <a:rPr lang="en-US" dirty="0" smtClean="0"/>
              <a:t>out during the course of the </a:t>
            </a:r>
            <a:r>
              <a:rPr lang="en-US" dirty="0" smtClean="0"/>
              <a:t>day</a:t>
            </a:r>
            <a:r>
              <a:rPr lang="en-US" smtClean="0"/>
              <a:t>.  </a:t>
            </a:r>
          </a:p>
          <a:p>
            <a:pPr>
              <a:buFont typeface="Lucida Grande"/>
              <a:buChar char="-"/>
            </a:pPr>
            <a:r>
              <a:rPr lang="en-US" dirty="0" smtClean="0"/>
              <a:t>Winds out of the East to Northeast between 10 – 15knots</a:t>
            </a:r>
            <a:endParaRPr lang="en-US" dirty="0" smtClean="0"/>
          </a:p>
          <a:p>
            <a:pPr>
              <a:buFont typeface="Lucida Grande"/>
              <a:buChar char="-"/>
            </a:pPr>
            <a:r>
              <a:rPr lang="en-US" dirty="0" smtClean="0"/>
              <a:t>Forecast sounding is dry above 10kft, no icing issues.</a:t>
            </a:r>
          </a:p>
          <a:p>
            <a:pPr>
              <a:buFontTx/>
              <a:buChar char="-"/>
            </a:pPr>
            <a:r>
              <a:rPr lang="en-US" dirty="0" smtClean="0"/>
              <a:t>Convection (pink contours on high cloud map) located along eastern half of the flight track. Will need to be monitored during the </a:t>
            </a:r>
            <a:r>
              <a:rPr lang="en-US" dirty="0" smtClean="0"/>
              <a:t>flight.</a:t>
            </a:r>
          </a:p>
          <a:p>
            <a:r>
              <a:rPr lang="en-US" b="1" dirty="0" smtClean="0"/>
              <a:t>Landing (9 pm)</a:t>
            </a:r>
          </a:p>
          <a:p>
            <a:pPr>
              <a:buFontTx/>
              <a:buChar char="-"/>
            </a:pPr>
            <a:r>
              <a:rPr lang="en-US" dirty="0" smtClean="0"/>
              <a:t>The shear line</a:t>
            </a:r>
            <a:r>
              <a:rPr lang="en-US" dirty="0" smtClean="0"/>
              <a:t> stalling just north </a:t>
            </a:r>
            <a:r>
              <a:rPr lang="en-US" dirty="0" smtClean="0"/>
              <a:t>of us, leaving us </a:t>
            </a:r>
            <a:r>
              <a:rPr lang="en-US" dirty="0" smtClean="0"/>
              <a:t>with isolated showers.</a:t>
            </a:r>
          </a:p>
          <a:p>
            <a:pPr>
              <a:buFontTx/>
              <a:buChar char="-"/>
            </a:pPr>
            <a:r>
              <a:rPr lang="en-US" dirty="0" smtClean="0"/>
              <a:t>Winds are more Northeasterly at 10 – 15 </a:t>
            </a:r>
            <a:r>
              <a:rPr lang="en-US" dirty="0" smtClean="0"/>
              <a:t>knots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Cloud coverage </a:t>
            </a:r>
            <a:r>
              <a:rPr lang="en-US" dirty="0" smtClean="0"/>
              <a:t>– scattered, cloud base 1500-2000 feet.</a:t>
            </a:r>
            <a:endParaRPr lang="en-US" dirty="0" smtClean="0"/>
          </a:p>
          <a:p>
            <a:pPr>
              <a:buFontTx/>
              <a:buChar char="•"/>
            </a:pPr>
            <a:r>
              <a:rPr lang="en-US" b="1" dirty="0" smtClean="0"/>
              <a:t>Note: the flight track on these weather maps is outdated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261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500" y="338667"/>
            <a:ext cx="371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 </a:t>
            </a:r>
            <a:r>
              <a:rPr lang="en-US" dirty="0" err="1" smtClean="0"/>
              <a:t>mb</a:t>
            </a:r>
            <a:r>
              <a:rPr lang="en-US" dirty="0" smtClean="0"/>
              <a:t> </a:t>
            </a:r>
            <a:r>
              <a:rPr lang="en-US" dirty="0" err="1" smtClean="0"/>
              <a:t>Precip</a:t>
            </a:r>
            <a:r>
              <a:rPr lang="en-US" dirty="0" smtClean="0"/>
              <a:t>, Thursday 4pm (Landing)</a:t>
            </a:r>
            <a:endParaRPr lang="en-US" dirty="0"/>
          </a:p>
        </p:txBody>
      </p:sp>
      <p:pic>
        <p:nvPicPr>
          <p:cNvPr id="7" name="Picture 6" descr="Screen Shot 2014-02-03 at 6.56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500" y="663222"/>
            <a:ext cx="9008131" cy="619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37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" y="225778"/>
            <a:ext cx="543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 </a:t>
            </a:r>
            <a:r>
              <a:rPr lang="en-US" dirty="0" err="1" smtClean="0"/>
              <a:t>mb</a:t>
            </a:r>
            <a:r>
              <a:rPr lang="en-US" dirty="0"/>
              <a:t> </a:t>
            </a:r>
            <a:r>
              <a:rPr lang="en-US" dirty="0" err="1" smtClean="0"/>
              <a:t>Precip</a:t>
            </a:r>
            <a:r>
              <a:rPr lang="en-US" dirty="0" smtClean="0"/>
              <a:t>, Thursday 10 pm</a:t>
            </a:r>
            <a:endParaRPr lang="en-US" dirty="0"/>
          </a:p>
        </p:txBody>
      </p:sp>
      <p:pic>
        <p:nvPicPr>
          <p:cNvPr id="8" name="Picture 7" descr="Screen Shot 2014-02-03 at 6.57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5100" y="595110"/>
            <a:ext cx="8792827" cy="62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10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200" y="225778"/>
            <a:ext cx="359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700 </a:t>
            </a:r>
            <a:r>
              <a:rPr lang="en-US" dirty="0" err="1" smtClean="0"/>
              <a:t>mb</a:t>
            </a:r>
            <a:r>
              <a:rPr lang="en-US" dirty="0"/>
              <a:t> </a:t>
            </a:r>
            <a:r>
              <a:rPr lang="en-US" dirty="0" smtClean="0"/>
              <a:t>RH, Thursday 4pm</a:t>
            </a:r>
            <a:endParaRPr lang="en-US" dirty="0"/>
          </a:p>
        </p:txBody>
      </p:sp>
      <p:pic>
        <p:nvPicPr>
          <p:cNvPr id="6" name="Picture 5" descr="Screen Shot 2014-02-03 at 6.5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900" y="595110"/>
            <a:ext cx="8709864" cy="626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157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889" y="282222"/>
            <a:ext cx="468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700 </a:t>
            </a:r>
            <a:r>
              <a:rPr lang="en-US" dirty="0" err="1" smtClean="0"/>
              <a:t>mb</a:t>
            </a:r>
            <a:r>
              <a:rPr lang="en-US" dirty="0" smtClean="0"/>
              <a:t> RH, Thursday 10 pm</a:t>
            </a:r>
            <a:endParaRPr lang="en-US" dirty="0"/>
          </a:p>
        </p:txBody>
      </p:sp>
      <p:pic>
        <p:nvPicPr>
          <p:cNvPr id="6" name="Picture 5" descr="Screen Shot 2014-02-03 at 6.58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1300" y="651554"/>
            <a:ext cx="8660617" cy="620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442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556" y="169333"/>
            <a:ext cx="555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 </a:t>
            </a:r>
            <a:r>
              <a:rPr lang="en-US" dirty="0" err="1" smtClean="0"/>
              <a:t>mb</a:t>
            </a:r>
            <a:r>
              <a:rPr lang="en-US" dirty="0" smtClean="0"/>
              <a:t> RH, Thursday at 4pm</a:t>
            </a:r>
            <a:endParaRPr lang="en-US" dirty="0"/>
          </a:p>
        </p:txBody>
      </p:sp>
      <p:pic>
        <p:nvPicPr>
          <p:cNvPr id="6" name="Picture 5" descr="Screen Shot 2014-02-03 at 6.5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38666"/>
            <a:ext cx="9144000" cy="62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324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889" y="268111"/>
            <a:ext cx="561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 </a:t>
            </a:r>
            <a:r>
              <a:rPr lang="en-US" dirty="0" err="1" smtClean="0"/>
              <a:t>mb</a:t>
            </a:r>
            <a:r>
              <a:rPr lang="en-US" dirty="0"/>
              <a:t> </a:t>
            </a:r>
            <a:r>
              <a:rPr lang="en-US" dirty="0" smtClean="0"/>
              <a:t>RH, Thursday at 10pm</a:t>
            </a:r>
            <a:endParaRPr lang="en-US" dirty="0"/>
          </a:p>
        </p:txBody>
      </p:sp>
      <p:pic>
        <p:nvPicPr>
          <p:cNvPr id="6" name="Picture 5" descr="Screen Shot 2014-02-03 at 7.0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37444"/>
            <a:ext cx="9144000" cy="60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276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2-03 at 5.07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30347" y="409584"/>
            <a:ext cx="6413653" cy="6448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09584"/>
            <a:ext cx="2416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Thursday (Feb 6, 2014) at 7 am local time sounding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Cloud base at about 950 </a:t>
            </a:r>
            <a:r>
              <a:rPr lang="en-US" dirty="0" err="1" smtClean="0"/>
              <a:t>mb</a:t>
            </a:r>
            <a:r>
              <a:rPr lang="en-US" dirty="0"/>
              <a:t> </a:t>
            </a:r>
            <a:r>
              <a:rPr lang="en-US" dirty="0" smtClean="0"/>
              <a:t>(1500-1700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Mostly dry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64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000" y="324556"/>
            <a:ext cx="526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 </a:t>
            </a:r>
            <a:r>
              <a:rPr lang="en-US" dirty="0" err="1" smtClean="0"/>
              <a:t>mb</a:t>
            </a:r>
            <a:r>
              <a:rPr lang="en-US" dirty="0" smtClean="0"/>
              <a:t> </a:t>
            </a:r>
            <a:r>
              <a:rPr lang="en-US" dirty="0" err="1" smtClean="0"/>
              <a:t>Precip</a:t>
            </a:r>
            <a:r>
              <a:rPr lang="en-US" dirty="0" smtClean="0"/>
              <a:t>, Thursday 4 am</a:t>
            </a:r>
            <a:endParaRPr lang="en-US" dirty="0"/>
          </a:p>
        </p:txBody>
      </p:sp>
      <p:pic>
        <p:nvPicPr>
          <p:cNvPr id="9" name="Picture 8" descr="Screen Shot 2014-02-03 at 6.5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500" y="693888"/>
            <a:ext cx="9003692" cy="61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72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667" y="310444"/>
            <a:ext cx="404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 </a:t>
            </a:r>
            <a:r>
              <a:rPr lang="en-US" dirty="0" err="1" smtClean="0"/>
              <a:t>mb</a:t>
            </a:r>
            <a:r>
              <a:rPr lang="en-US" dirty="0" smtClean="0"/>
              <a:t> </a:t>
            </a:r>
            <a:r>
              <a:rPr lang="en-US" dirty="0" err="1" smtClean="0"/>
              <a:t>Precip</a:t>
            </a:r>
            <a:r>
              <a:rPr lang="en-US" dirty="0" smtClean="0"/>
              <a:t>, Thursday 10 am</a:t>
            </a:r>
            <a:endParaRPr lang="en-US" dirty="0"/>
          </a:p>
        </p:txBody>
      </p:sp>
      <p:pic>
        <p:nvPicPr>
          <p:cNvPr id="7" name="Picture 6" descr="Screen Shot 2014-02-03 at 6.52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" y="679776"/>
            <a:ext cx="8978299" cy="61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30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444" y="239889"/>
            <a:ext cx="478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700 </a:t>
            </a:r>
            <a:r>
              <a:rPr lang="en-US" dirty="0" err="1" smtClean="0"/>
              <a:t>mb</a:t>
            </a:r>
            <a:r>
              <a:rPr lang="en-US" dirty="0" smtClean="0"/>
              <a:t> RH, Thursday 4am </a:t>
            </a:r>
            <a:endParaRPr lang="en-US" dirty="0"/>
          </a:p>
        </p:txBody>
      </p:sp>
      <p:pic>
        <p:nvPicPr>
          <p:cNvPr id="6" name="Picture 5" descr="Screen Shot 2014-02-03 at 6.5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0500" y="609220"/>
            <a:ext cx="8738419" cy="624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51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778" y="225778"/>
            <a:ext cx="4191000" cy="36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700 </a:t>
            </a:r>
            <a:r>
              <a:rPr lang="en-US" dirty="0" err="1" smtClean="0"/>
              <a:t>mb</a:t>
            </a:r>
            <a:r>
              <a:rPr lang="en-US" dirty="0" smtClean="0"/>
              <a:t> RH, Thursday 10 am</a:t>
            </a:r>
            <a:endParaRPr lang="en-US" dirty="0"/>
          </a:p>
        </p:txBody>
      </p:sp>
      <p:pic>
        <p:nvPicPr>
          <p:cNvPr id="6" name="Picture 5" descr="Screen Shot 2014-02-03 at 6.5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" y="592666"/>
            <a:ext cx="9052965" cy="62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33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600" y="197556"/>
            <a:ext cx="626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 </a:t>
            </a:r>
            <a:r>
              <a:rPr lang="en-US" dirty="0" err="1" smtClean="0"/>
              <a:t>mb</a:t>
            </a:r>
            <a:r>
              <a:rPr lang="en-US" dirty="0" smtClean="0"/>
              <a:t> RH, Thursday 4 am</a:t>
            </a:r>
            <a:endParaRPr lang="en-US" dirty="0"/>
          </a:p>
        </p:txBody>
      </p:sp>
      <p:pic>
        <p:nvPicPr>
          <p:cNvPr id="6" name="Picture 5" descr="Screen Shot 2014-02-03 at 6.5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66888"/>
            <a:ext cx="9144000" cy="619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43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556" y="141111"/>
            <a:ext cx="460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 </a:t>
            </a:r>
            <a:r>
              <a:rPr lang="en-US" dirty="0" err="1" smtClean="0"/>
              <a:t>mb</a:t>
            </a:r>
            <a:r>
              <a:rPr lang="en-US" dirty="0" smtClean="0"/>
              <a:t> RH, Thursday 10 am</a:t>
            </a:r>
            <a:endParaRPr lang="en-US" dirty="0"/>
          </a:p>
        </p:txBody>
      </p:sp>
      <p:pic>
        <p:nvPicPr>
          <p:cNvPr id="6" name="Picture 5" descr="Screen Shot 2014-02-03 at 6.55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10443"/>
            <a:ext cx="9144000" cy="62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602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" y="141111"/>
            <a:ext cx="507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Mid-flight, high cloud top and convection (4pm)</a:t>
            </a:r>
            <a:endParaRPr lang="en-US" dirty="0"/>
          </a:p>
        </p:txBody>
      </p:sp>
      <p:pic>
        <p:nvPicPr>
          <p:cNvPr id="6" name="Picture 5" descr="Screen Shot 2014-02-03 at 7.0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" y="510443"/>
            <a:ext cx="8990556" cy="63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01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280</Words>
  <Application>Microsoft Macintosh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Met brief for Thursday, Feb 6 flight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Maloney Administrator</dc:creator>
  <cp:lastModifiedBy>Lenny Pfister</cp:lastModifiedBy>
  <cp:revision>13</cp:revision>
  <dcterms:created xsi:type="dcterms:W3CDTF">2014-02-04T02:36:45Z</dcterms:created>
  <dcterms:modified xsi:type="dcterms:W3CDTF">2014-02-04T02:56:52Z</dcterms:modified>
</cp:coreProperties>
</file>