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B8B7-0E61-5941-84F2-EF9518AB3AED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625AE-ADCD-814F-95E9-BAB7B74964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272513" cy="4013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58446"/>
            <a:ext cx="5181600" cy="3899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900" y="4483100"/>
            <a:ext cx="33474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coldest (188 on this scale) Ts</a:t>
            </a:r>
          </a:p>
          <a:p>
            <a:r>
              <a:rPr lang="en-US" dirty="0"/>
              <a:t>a</a:t>
            </a:r>
            <a:r>
              <a:rPr lang="en-US" dirty="0" smtClean="0"/>
              <a:t>re out of reach at 4 PM Tuesday,</a:t>
            </a:r>
          </a:p>
          <a:p>
            <a:r>
              <a:rPr lang="en-US" dirty="0"/>
              <a:t>b</a:t>
            </a:r>
            <a:r>
              <a:rPr lang="en-US" dirty="0" smtClean="0"/>
              <a:t>ut the cold tropics are closest</a:t>
            </a:r>
          </a:p>
          <a:p>
            <a:r>
              <a:rPr lang="en-US" dirty="0"/>
              <a:t>i</a:t>
            </a:r>
            <a:r>
              <a:rPr lang="en-US" dirty="0" smtClean="0"/>
              <a:t>n the east.  Temperatures are</a:t>
            </a:r>
          </a:p>
          <a:p>
            <a:r>
              <a:rPr lang="en-US" dirty="0"/>
              <a:t>c</a:t>
            </a:r>
            <a:r>
              <a:rPr lang="en-US" dirty="0" smtClean="0"/>
              <a:t>older than a J-M average south</a:t>
            </a:r>
          </a:p>
          <a:p>
            <a:r>
              <a:rPr lang="en-US" dirty="0"/>
              <a:t>o</a:t>
            </a:r>
            <a:r>
              <a:rPr lang="en-US" dirty="0" smtClean="0"/>
              <a:t>f Acapulco.  GEOS-5 shows the</a:t>
            </a:r>
          </a:p>
          <a:p>
            <a:r>
              <a:rPr lang="en-US" dirty="0"/>
              <a:t>s</a:t>
            </a:r>
            <a:r>
              <a:rPr lang="en-US" dirty="0" smtClean="0"/>
              <a:t>ame basic picture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6200" cy="397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892" y="3299673"/>
            <a:ext cx="4666108" cy="3558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518" y="4334125"/>
            <a:ext cx="42056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Clouds and convection (low clouds above,</a:t>
            </a:r>
          </a:p>
          <a:p>
            <a:r>
              <a:rPr lang="en-US" dirty="0" smtClean="0"/>
              <a:t> high clouds to the right) show us generally</a:t>
            </a:r>
          </a:p>
          <a:p>
            <a:r>
              <a:rPr lang="en-US" dirty="0" smtClean="0"/>
              <a:t> free of convection at reachable latitudes.</a:t>
            </a:r>
          </a:p>
          <a:p>
            <a:r>
              <a:rPr lang="en-US" dirty="0" smtClean="0"/>
              <a:t> Most of the active stuff is forecast to be</a:t>
            </a:r>
          </a:p>
          <a:p>
            <a:r>
              <a:rPr lang="en-US" dirty="0" smtClean="0"/>
              <a:t> Hawaii westward, except for an ITCZ in</a:t>
            </a:r>
          </a:p>
          <a:p>
            <a:r>
              <a:rPr lang="en-US" dirty="0" smtClean="0"/>
              <a:t> the east at about 5N or so.  Much of the</a:t>
            </a:r>
          </a:p>
          <a:p>
            <a:r>
              <a:rPr lang="en-US" dirty="0" smtClean="0"/>
              <a:t> area along the Mexican coast is forecast</a:t>
            </a:r>
          </a:p>
          <a:p>
            <a:r>
              <a:rPr lang="en-US" dirty="0" smtClean="0"/>
              <a:t> to be cloud free.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5750" cy="414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2863272"/>
            <a:ext cx="4902200" cy="389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43785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Convective influence in last 14 days.  Eastern</a:t>
            </a:r>
          </a:p>
          <a:p>
            <a:r>
              <a:rPr lang="en-US" dirty="0" smtClean="0"/>
              <a:t>Path suggests an interesting mix at 47kft</a:t>
            </a:r>
          </a:p>
          <a:p>
            <a:r>
              <a:rPr lang="en-US" dirty="0" smtClean="0"/>
              <a:t>(359K) of air from different regions.  Not</a:t>
            </a:r>
          </a:p>
          <a:p>
            <a:r>
              <a:rPr lang="en-US" dirty="0" smtClean="0"/>
              <a:t>Much within reach at the higher level.</a:t>
            </a:r>
          </a:p>
          <a:p>
            <a:r>
              <a:rPr lang="en-US" dirty="0" smtClean="0"/>
              <a:t>Some African air (!) to the SSW.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6282"/>
            <a:ext cx="6788150" cy="5120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600" y="5854700"/>
            <a:ext cx="7721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RDF plot shows interesting strong gradients on the eastern side, both in EPV and</a:t>
            </a:r>
          </a:p>
          <a:p>
            <a:r>
              <a:rPr lang="en-US" dirty="0" smtClean="0"/>
              <a:t>  latitude of origin (they should line up, more or less).  At 47kft,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56948"/>
            <a:ext cx="7137400" cy="550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6121400"/>
            <a:ext cx="750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air from ~30S well north of the equator.  May be hard to reach if we stay</a:t>
            </a:r>
          </a:p>
          <a:p>
            <a:r>
              <a:rPr lang="en-US" dirty="0" smtClean="0"/>
              <a:t>  near the Mexican coast.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TO/Landing </a:t>
            </a:r>
            <a:r>
              <a:rPr lang="en-US" dirty="0" err="1" smtClean="0"/>
              <a:t>wx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19100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Evening takeoff only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Upper level low passes over our area this weekend – showery conditions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Another disturbance follows on Monday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Saturday and Monday disturbances tracking further over the ocean – more rain south of us, but a different wind history expected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At this time, forecasts do not indicate a crosswind concern at either TO or landing because of the change in track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289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TO/Landing wx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 Pfister</dc:creator>
  <cp:lastModifiedBy>Lenny Pfister</cp:lastModifiedBy>
  <cp:revision>1</cp:revision>
  <dcterms:created xsi:type="dcterms:W3CDTF">2015-02-27T11:26:53Z</dcterms:created>
  <dcterms:modified xsi:type="dcterms:W3CDTF">2015-02-27T12:31:33Z</dcterms:modified>
</cp:coreProperties>
</file>