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3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5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4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6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9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4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3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1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1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0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1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43B8-47DD-F645-ABA3-66FDB7D7206E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121AB-8A90-7540-A439-569107E56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0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2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00FF"/>
                </a:solidFill>
                <a:ea typeface="+mj-ea"/>
                <a:cs typeface="+mj-cs"/>
              </a:rPr>
              <a:t>Where can we profile through the TTL?</a:t>
            </a:r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25"/>
            <a:ext cx="4624388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575" y="3302000"/>
            <a:ext cx="5178425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68178" y="890599"/>
            <a:ext cx="40852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Based on forecasts of ENSO and QBO phasing, we will likely encounter temperatures somewhere between 2009 and 2010.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On some flights, we will be able to profile across the cold point in the deep tropics.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5646" y="4133671"/>
            <a:ext cx="374992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We will not be able to fly in the coldest regions.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 could fly downwind of cold regions to look for evidence of dehydration (</a:t>
            </a:r>
            <a:r>
              <a:rPr lang="en-US" smtClean="0"/>
              <a:t>long flights)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29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828"/>
            <a:ext cx="7772400" cy="75663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ATTREX Flight Modules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9966" y="802301"/>
            <a:ext cx="7341989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TTL profiling: thin cirrus and water vapor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Likely won’t be able to profile through coldest temperatures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Perhaps sample dissipating clouds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TTL profiling: water vapor concentration downwind of thin cirrus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Combine with CPL data from leg above thin cirrus</a:t>
            </a:r>
          </a:p>
          <a:p>
            <a:pPr marL="742950" lvl="1" indent="-285750">
              <a:buFont typeface="Courier New"/>
              <a:buChar char="o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TTL profiling: tracer measurements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Latitudinal surveys as far south as possible</a:t>
            </a:r>
          </a:p>
          <a:p>
            <a:pPr marL="742950" lvl="1" indent="-285750">
              <a:buFont typeface="Courier New"/>
              <a:buChar char="o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TTL profiling: anvil cirrus sampling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Particularly high cloud tops (unique data)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Range of ages since detrainment</a:t>
            </a:r>
          </a:p>
          <a:p>
            <a:pPr marL="742950" lvl="1" indent="-285750">
              <a:buFont typeface="Courier New"/>
              <a:buChar char="o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Long cruise-altitude legs for wave measurements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Is the cruise-altitude slow ascent a problem?</a:t>
            </a:r>
          </a:p>
          <a:p>
            <a:pPr marL="742950" lvl="1" indent="-285750">
              <a:buFont typeface="Courier New"/>
              <a:buChar char="o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Intrusion sampling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Flight patterns?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What stages of intrusion evolution?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5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828"/>
            <a:ext cx="7772400" cy="75663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ATTREX Flight Modules: required forecast products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9966" y="802301"/>
            <a:ext cx="7341989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TTL profiling: thin cirrus and water vapor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000090"/>
                </a:solidFill>
              </a:rPr>
              <a:t>Cold-point temperature, relative humidity, wind fields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000090"/>
                </a:solidFill>
              </a:rPr>
              <a:t>Thin cirrus forecasts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TTL profiling: water vapor concentration downwind of thin cirrus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000090"/>
                </a:solidFill>
              </a:rPr>
              <a:t>Cold-point temperature, relative humidity, wind fields</a:t>
            </a:r>
          </a:p>
          <a:p>
            <a:pPr lvl="1"/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TTL profiling: tracer measurements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000090"/>
                </a:solidFill>
              </a:rPr>
              <a:t>Temperature fields (to avoid coldest regions)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000090"/>
                </a:solidFill>
              </a:rPr>
              <a:t>Convective influence</a:t>
            </a:r>
          </a:p>
          <a:p>
            <a:pPr marL="742950" lvl="1" indent="-285750">
              <a:buFont typeface="Courier New"/>
              <a:buChar char="o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TTL profiling: anvil cirrus sampling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000090"/>
                </a:solidFill>
              </a:rPr>
              <a:t>Deep convection and winds</a:t>
            </a:r>
          </a:p>
          <a:p>
            <a:pPr lvl="1"/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Long cruise-altitude legs for wave measurements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000090"/>
                </a:solidFill>
              </a:rPr>
              <a:t>?</a:t>
            </a:r>
          </a:p>
          <a:p>
            <a:pPr marL="742950" lvl="1" indent="-285750">
              <a:buFont typeface="Courier New"/>
              <a:buChar char="o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Intrusion sampling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000090"/>
                </a:solidFill>
              </a:rPr>
              <a:t>Potential </a:t>
            </a:r>
            <a:r>
              <a:rPr lang="en-US" dirty="0" err="1" smtClean="0">
                <a:solidFill>
                  <a:srgbClr val="000090"/>
                </a:solidFill>
              </a:rPr>
              <a:t>vorticity</a:t>
            </a:r>
            <a:r>
              <a:rPr lang="en-US" dirty="0" smtClean="0">
                <a:solidFill>
                  <a:srgbClr val="000090"/>
                </a:solidFill>
              </a:rPr>
              <a:t> RDFs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1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828"/>
            <a:ext cx="7772400" cy="75663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Flight plan changes (during flights)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9966" y="1576152"/>
            <a:ext cx="73419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Complete redesign forced by satellite communications problems</a:t>
            </a:r>
          </a:p>
          <a:p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Redirection to avoid cold temperatures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000" dirty="0" smtClean="0">
                <a:solidFill>
                  <a:srgbClr val="000090"/>
                </a:solidFill>
              </a:rPr>
              <a:t>Additional waypoints and dip locations needed</a:t>
            </a:r>
          </a:p>
          <a:p>
            <a:pPr lvl="1"/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Moving locations of dips based on real-time information</a:t>
            </a:r>
            <a:endParaRPr lang="en-US" sz="20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40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828"/>
            <a:ext cx="7772400" cy="75663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Real-time Global Hawk measurements needed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9966" y="1576152"/>
            <a:ext cx="73419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CPL curtains and plan-view representation</a:t>
            </a:r>
          </a:p>
          <a:p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MTP curtains and minimum temperature along flight track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MMS (temperature and winds) along flight track</a:t>
            </a:r>
          </a:p>
          <a:p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O, 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(other tracers?) along flight track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FCDP particle concentration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rgbClr val="00009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Access to data for tracer-tracer correlations</a:t>
            </a:r>
          </a:p>
          <a:p>
            <a:endParaRPr lang="en-US" sz="2000" dirty="0" smtClean="0">
              <a:solidFill>
                <a:srgbClr val="00009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rgbClr val="00009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rgbClr val="800000"/>
                </a:solidFill>
              </a:rPr>
              <a:t>Need to enforce participation of instrument investigators</a:t>
            </a:r>
          </a:p>
        </p:txBody>
      </p:sp>
    </p:spTree>
    <p:extLst>
      <p:ext uri="{BB962C8B-B14F-4D97-AF65-F5344CB8AC3E}">
        <p14:creationId xmlns:p14="http://schemas.microsoft.com/office/powerpoint/2010/main" val="384751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828"/>
            <a:ext cx="7772400" cy="75663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Forecasting/flight-planning approach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9966" y="1576152"/>
            <a:ext cx="73419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Should we have daily, formal weather briefs?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solidFill>
                  <a:srgbClr val="000090"/>
                </a:solidFill>
              </a:rPr>
              <a:t>Not on flight days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solidFill>
                  <a:srgbClr val="000090"/>
                </a:solidFill>
              </a:rPr>
              <a:t>Part of science team meetings when they occur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solidFill>
                  <a:srgbClr val="000090"/>
                </a:solidFill>
              </a:rPr>
              <a:t>Include discussion of plans over next several days</a:t>
            </a:r>
          </a:p>
          <a:p>
            <a:pPr lvl="1"/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Post flight plans and updates on mission tools suite (MTS)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>
                <a:solidFill>
                  <a:srgbClr val="000090"/>
                </a:solidFill>
              </a:rPr>
              <a:t>Send email to team whenever flight plan changes</a:t>
            </a:r>
          </a:p>
          <a:p>
            <a:pPr lvl="1"/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607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417</Words>
  <Application>Microsoft Macintosh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Where can we profile through the TTL?</vt:lpstr>
      <vt:lpstr>ATTREX Flight Modules</vt:lpstr>
      <vt:lpstr>ATTREX Flight Modules: required forecast products</vt:lpstr>
      <vt:lpstr>Flight plan changes (during flights)</vt:lpstr>
      <vt:lpstr>Real-time Global Hawk measurements needed</vt:lpstr>
      <vt:lpstr>Forecasting/flight-planning approach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ATTREX Flight Modules</dc:title>
  <dc:creator>Eric</dc:creator>
  <cp:lastModifiedBy>Eric</cp:lastModifiedBy>
  <cp:revision>8</cp:revision>
  <dcterms:created xsi:type="dcterms:W3CDTF">2012-11-14T13:09:25Z</dcterms:created>
  <dcterms:modified xsi:type="dcterms:W3CDTF">2012-11-14T15:32:48Z</dcterms:modified>
</cp:coreProperties>
</file>